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73" r:id="rId4"/>
    <p:sldId id="274" r:id="rId5"/>
    <p:sldId id="270" r:id="rId6"/>
    <p:sldId id="271" r:id="rId7"/>
    <p:sldId id="272" r:id="rId8"/>
    <p:sldId id="275" r:id="rId9"/>
    <p:sldId id="276" r:id="rId10"/>
    <p:sldId id="294" r:id="rId11"/>
    <p:sldId id="258" r:id="rId12"/>
    <p:sldId id="291" r:id="rId13"/>
    <p:sldId id="292" r:id="rId14"/>
    <p:sldId id="278" r:id="rId15"/>
    <p:sldId id="287" r:id="rId16"/>
    <p:sldId id="279" r:id="rId17"/>
    <p:sldId id="280" r:id="rId18"/>
    <p:sldId id="281" r:id="rId19"/>
    <p:sldId id="259" r:id="rId20"/>
    <p:sldId id="263" r:id="rId21"/>
    <p:sldId id="264" r:id="rId22"/>
    <p:sldId id="293" r:id="rId23"/>
    <p:sldId id="2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4F7"/>
    <a:srgbClr val="A0846B"/>
    <a:srgbClr val="BFAD9D"/>
    <a:srgbClr val="9AAEF0"/>
    <a:srgbClr val="E4E4E4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-54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" name="Объект 2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12" y="1596679"/>
            <a:ext cx="8821783" cy="4924293"/>
          </a:xfr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1" name="Объект 3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79" y="183306"/>
            <a:ext cx="1728742" cy="121805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361" y="5994399"/>
            <a:ext cx="1776639" cy="707327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5361" y="183306"/>
            <a:ext cx="1560301" cy="15603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513548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3471" y="5231422"/>
            <a:ext cx="4442480" cy="137641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b="1" dirty="0"/>
              <a:t/>
            </a:r>
            <a:br>
              <a:rPr lang="uk-UA" sz="2000" b="1" dirty="0"/>
            </a:br>
            <a:r>
              <a:rPr lang="uk-UA" sz="2000" b="1" dirty="0" smtClean="0"/>
              <a:t/>
            </a:r>
            <a:br>
              <a:rPr lang="uk-UA" sz="2000" b="1" dirty="0" smtClean="0"/>
            </a:br>
            <a:r>
              <a:rPr lang="uk-UA" sz="2000" b="1" dirty="0" smtClean="0"/>
              <a:t>Корпус 1, </a:t>
            </a:r>
            <a:r>
              <a:rPr lang="uk-UA" sz="2000" b="1" dirty="0" err="1" smtClean="0"/>
              <a:t>ауд</a:t>
            </a:r>
            <a:r>
              <a:rPr lang="uk-UA" sz="2000" b="1" dirty="0" smtClean="0"/>
              <a:t>. №48</a:t>
            </a:r>
            <a:br>
              <a:rPr lang="uk-UA" sz="2000" b="1" dirty="0" smtClean="0"/>
            </a:br>
            <a:r>
              <a:rPr lang="uk-UA" sz="1400" dirty="0" smtClean="0"/>
              <a:t>де проводяться заняття </a:t>
            </a:r>
            <a:br>
              <a:rPr lang="uk-UA" sz="1400" dirty="0" smtClean="0"/>
            </a:br>
            <a:r>
              <a:rPr lang="uk-UA" sz="1400" dirty="0" smtClean="0"/>
              <a:t>з інформаційних технологій</a:t>
            </a:r>
            <a:br>
              <a:rPr lang="uk-UA" sz="1400" dirty="0" smtClean="0"/>
            </a:br>
            <a:r>
              <a:rPr lang="uk-UA" sz="1400" dirty="0" smtClean="0"/>
              <a:t>аудиторія обладнана на 18 місць з ПК </a:t>
            </a:r>
            <a:endParaRPr lang="ru-RU" sz="1400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964276" y="482138"/>
            <a:ext cx="7198822" cy="779924"/>
          </a:xfrm>
        </p:spPr>
        <p:txBody>
          <a:bodyPr/>
          <a:lstStyle/>
          <a:p>
            <a:r>
              <a:rPr lang="uk-UA" sz="1400" cap="all" dirty="0">
                <a:ln w="3175" cmpd="sng">
                  <a:noFill/>
                </a:ln>
                <a:solidFill>
                  <a:prstClr val="white"/>
                </a:solidFill>
                <a:ea typeface="+mj-ea"/>
                <a:cs typeface="+mj-cs"/>
              </a:rPr>
              <a:t/>
            </a:r>
            <a:br>
              <a:rPr lang="uk-UA" sz="1400" cap="all" dirty="0">
                <a:ln w="3175" cmpd="sng">
                  <a:noFill/>
                </a:ln>
                <a:solidFill>
                  <a:prstClr val="white"/>
                </a:solidFill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2" y="375534"/>
            <a:ext cx="2226750" cy="8865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622" y="245317"/>
            <a:ext cx="1355055" cy="13503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-3575" t="-1" r="-474" b="37299"/>
          <a:stretch/>
        </p:blipFill>
        <p:spPr>
          <a:xfrm>
            <a:off x="3863471" y="3347408"/>
            <a:ext cx="4372141" cy="2010131"/>
          </a:xfrm>
          <a:prstGeom prst="rect">
            <a:avLst/>
          </a:prstGeom>
        </p:spPr>
      </p:pic>
      <p:pic>
        <p:nvPicPr>
          <p:cNvPr id="13" name="Объект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8" b="28487"/>
          <a:stretch/>
        </p:blipFill>
        <p:spPr>
          <a:xfrm>
            <a:off x="1622647" y="1825049"/>
            <a:ext cx="4781898" cy="1982819"/>
          </a:xfrm>
          <a:prstGeom prst="rect">
            <a:avLst/>
          </a:prstGeom>
        </p:spPr>
      </p:pic>
      <p:pic>
        <p:nvPicPr>
          <p:cNvPr id="14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" r="1002" b="29264"/>
          <a:stretch/>
        </p:blipFill>
        <p:spPr>
          <a:xfrm>
            <a:off x="6392008" y="1825050"/>
            <a:ext cx="4900185" cy="1964436"/>
          </a:xfrm>
        </p:spPr>
      </p:pic>
    </p:spTree>
    <p:extLst>
      <p:ext uri="{BB962C8B-B14F-4D97-AF65-F5344CB8AC3E}">
        <p14:creationId xmlns:p14="http://schemas.microsoft.com/office/powerpoint/2010/main" val="3075796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62544" y="5726545"/>
            <a:ext cx="7556067" cy="796482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fontScale="90000"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4.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Ліфт для людей з особливими потребами  - 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відкриті для всіх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60" y="254797"/>
            <a:ext cx="3451638" cy="258872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25" y="334972"/>
            <a:ext cx="3276950" cy="24577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834" y="5548923"/>
            <a:ext cx="2226750" cy="88652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80B7C8C-1625-463D-83C5-3BD0B70D5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639" y="439014"/>
            <a:ext cx="3192025" cy="21266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A8BF9E9-E3C3-4BCE-98C4-1EFFF844E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510" y="2897929"/>
            <a:ext cx="3692339" cy="24577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2E579B3-4DA1-4222-88EB-C89F39553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6150" y="2968042"/>
            <a:ext cx="3587005" cy="2387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DD97DD1-2ED0-49CC-A261-B877A9D81B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4179" y="2942485"/>
            <a:ext cx="3583641" cy="238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66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6831" y="4212492"/>
            <a:ext cx="3995714" cy="124149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7.</a:t>
            </a:r>
            <a:b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пандус для людей </a:t>
            </a:r>
            <a:b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особливими потребами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17" y="685800"/>
            <a:ext cx="4350311" cy="326273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545" y="925130"/>
            <a:ext cx="4130726" cy="550763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41" y="5453986"/>
            <a:ext cx="2458465" cy="97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266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8" y="496866"/>
            <a:ext cx="5383646" cy="4037735"/>
          </a:xfrm>
          <a:ln>
            <a:solidFill>
              <a:schemeClr val="tx1"/>
            </a:solidFill>
          </a:ln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43754" y="250092"/>
            <a:ext cx="4665134" cy="2266166"/>
          </a:xfrm>
          <a:ln>
            <a:noFill/>
          </a:ln>
          <a:effectLst/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2000" dirty="0">
                <a:solidFill>
                  <a:schemeClr val="bg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Тактильні таблиці із застосуванням шрифту </a:t>
            </a:r>
            <a:r>
              <a:rPr lang="uk-UA" sz="20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Брайля</a:t>
            </a:r>
            <a:r>
              <a:rPr lang="uk-UA" sz="2000" dirty="0">
                <a:solidFill>
                  <a:schemeClr val="bg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2000" dirty="0">
                <a:solidFill>
                  <a:schemeClr val="bg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людей із слабким зором </a:t>
            </a:r>
            <a:endParaRPr lang="en-US" sz="2000" dirty="0">
              <a:solidFill>
                <a:schemeClr val="bg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315" y="2697017"/>
            <a:ext cx="5374074" cy="3989204"/>
          </a:xfr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5459594"/>
            <a:ext cx="2686606" cy="1069609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H="1">
            <a:off x="6401447" y="836972"/>
            <a:ext cx="13063" cy="17765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466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79957" y="5350933"/>
            <a:ext cx="8534400" cy="1507067"/>
          </a:xfrm>
        </p:spPr>
        <p:txBody>
          <a:bodyPr>
            <a:norm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Пристосовано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осіб з обмеженими 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можливостями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3712308" y="880298"/>
            <a:ext cx="3673055" cy="57626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ru-RU" sz="2400" b="1" u="sng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Корпус 10</a:t>
            </a:r>
            <a:endParaRPr lang="en-US" sz="2400" b="1" u="sng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5060469" y="4970813"/>
            <a:ext cx="4665134" cy="576262"/>
          </a:xfr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/>
          <a:p>
            <a:r>
              <a:rPr lang="ru-RU" sz="2000" dirty="0">
                <a:solidFill>
                  <a:srgbClr val="E4E4E4"/>
                </a:solidFill>
              </a:rPr>
              <a:t>ПАНДУС</a:t>
            </a:r>
            <a:endParaRPr lang="en-US" sz="2000" dirty="0">
              <a:solidFill>
                <a:srgbClr val="E4E4E4"/>
              </a:solidFill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62" y="370453"/>
            <a:ext cx="2004328" cy="79797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4" y="1743848"/>
            <a:ext cx="4880513" cy="366038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89" y="3617336"/>
            <a:ext cx="4155269" cy="31164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FFEECD9-5F9A-449A-A665-28F8756DB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750" y="406594"/>
            <a:ext cx="4835749" cy="272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711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898" y="4853092"/>
            <a:ext cx="8534400" cy="1507067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uk-UA" sz="2000" dirty="0"/>
              <a:t>Корпус 10, аудиторія 305  </a:t>
            </a:r>
            <a:br>
              <a:rPr lang="uk-UA" sz="2000" dirty="0"/>
            </a:br>
            <a:r>
              <a:rPr lang="uk-UA" sz="2000" dirty="0"/>
              <a:t>можливість занять із використанням комп’ютерної техніки </a:t>
            </a:r>
            <a:endParaRPr lang="en-US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3" y="257869"/>
            <a:ext cx="5639284" cy="4229463"/>
          </a:xfrm>
          <a:ln>
            <a:solidFill>
              <a:schemeClr val="tx1">
                <a:lumMod val="85000"/>
              </a:schemeClr>
            </a:solidFill>
          </a:ln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61" y="257868"/>
            <a:ext cx="5639284" cy="4229463"/>
          </a:xfrm>
          <a:ln>
            <a:solidFill>
              <a:schemeClr val="tx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542483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0432" y="453292"/>
            <a:ext cx="5816734" cy="125827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r>
              <a:rPr lang="uk-UA" sz="2000" b="1" dirty="0"/>
              <a:t>Українсько-німецький</a:t>
            </a:r>
            <a:br>
              <a:rPr lang="uk-UA" sz="2000" b="1" dirty="0"/>
            </a:br>
            <a:r>
              <a:rPr lang="uk-UA" sz="2000" b="1" dirty="0"/>
              <a:t> культурний центр </a:t>
            </a:r>
            <a:br>
              <a:rPr lang="uk-UA" sz="2000" b="1" dirty="0"/>
            </a:br>
            <a:r>
              <a:rPr lang="uk-UA" sz="2000" b="1" dirty="0"/>
              <a:t>Тут студенти вивчають </a:t>
            </a:r>
            <a:br>
              <a:rPr lang="uk-UA" sz="2000" b="1" dirty="0"/>
            </a:br>
            <a:r>
              <a:rPr lang="uk-UA" sz="2000" b="1" dirty="0"/>
              <a:t>німецьку мову</a:t>
            </a:r>
            <a:endParaRPr lang="en-US" sz="20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21" y="79292"/>
            <a:ext cx="2648352" cy="4133362"/>
          </a:xfrm>
          <a:ln>
            <a:solidFill>
              <a:schemeClr val="tx1"/>
            </a:solidFill>
          </a:ln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767" y="196300"/>
            <a:ext cx="4040716" cy="3030537"/>
          </a:xfr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368" y="2532609"/>
            <a:ext cx="5277423" cy="39580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158733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82" y="5011373"/>
            <a:ext cx="6173302" cy="150706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 –американський лінгвістичний центр, в якому студенти  опановують англійську мову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96" y="-24460"/>
            <a:ext cx="4066903" cy="3050177"/>
          </a:xfr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84" y="3284717"/>
            <a:ext cx="4604414" cy="34533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7" y="99202"/>
            <a:ext cx="5757089" cy="43178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538747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75730" y="4167533"/>
            <a:ext cx="4649787" cy="57626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 корисних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цікавих англомовних </a:t>
            </a:r>
          </a:p>
          <a:p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студентів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7" y="912515"/>
            <a:ext cx="7450668" cy="5588001"/>
          </a:xfr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014" y="399045"/>
            <a:ext cx="3231369" cy="24223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100590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3306" y="4312521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uk-UA" dirty="0"/>
              <a:t>,</a:t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> </a:t>
            </a:r>
            <a:endParaRPr lang="en-US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349604" y="4003710"/>
            <a:ext cx="6038009" cy="57626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uk-UA" b="1" dirty="0">
                <a:latin typeface="Book Antiqua" panose="02040602050305030304" pitchFamily="18" charset="0"/>
              </a:rPr>
              <a:t>Центр Українсько-польської співпраці</a:t>
            </a:r>
            <a:endParaRPr lang="en-US" b="1" dirty="0">
              <a:latin typeface="Book Antiqua" panose="0204060205030503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9" y="519999"/>
            <a:ext cx="6216976" cy="6216976"/>
          </a:xfrm>
          <a:ln>
            <a:solidFill>
              <a:schemeClr val="tx1"/>
            </a:solidFill>
          </a:ln>
        </p:spPr>
      </p:pic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6351175" y="5531457"/>
            <a:ext cx="4665134" cy="5762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uk-UA" sz="2400" dirty="0">
                <a:solidFill>
                  <a:srgbClr val="E4E4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Тут для студентів проводяться заняття з польської мови </a:t>
            </a:r>
            <a:endParaRPr lang="en-US" sz="2400" dirty="0">
              <a:solidFill>
                <a:srgbClr val="E4E4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217" y="597950"/>
            <a:ext cx="4040716" cy="303053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414714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4413" y="374163"/>
            <a:ext cx="8534400" cy="1507067"/>
          </a:xfrm>
          <a:ln>
            <a:solidFill>
              <a:schemeClr val="bg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знаходиться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3 поверсі 1 корпусу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9" y="226523"/>
            <a:ext cx="3365498" cy="448733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3084912"/>
            <a:ext cx="2711053" cy="361473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78" y="1659814"/>
            <a:ext cx="3150284" cy="20993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4" y="5494215"/>
            <a:ext cx="2218237" cy="8831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2276" y="441496"/>
            <a:ext cx="1427475" cy="14223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75" y="3904029"/>
            <a:ext cx="4193431" cy="279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28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30133" y="4844992"/>
            <a:ext cx="8534400" cy="1507067"/>
          </a:xfrm>
          <a:solidFill>
            <a:schemeClr val="bg2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Autofit/>
          </a:bodyPr>
          <a:lstStyle/>
          <a:p>
            <a:r>
              <a:rPr lang="uk-UA" sz="2400" u="sng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 корпус – </a:t>
            </a:r>
            <a:br>
              <a:rPr lang="uk-UA" sz="2400" u="sng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 для студентів </a:t>
            </a:r>
            <a:br>
              <a:rPr lang="uk-UA" sz="24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проводяться консультації </a:t>
            </a:r>
            <a:br>
              <a:rPr lang="uk-UA" sz="24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практичного психолога.</a:t>
            </a:r>
            <a:endParaRPr lang="en-US" sz="2400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98" y="388870"/>
            <a:ext cx="5141868" cy="3856401"/>
          </a:xfr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66" y="973931"/>
            <a:ext cx="5122333" cy="3841750"/>
          </a:xfr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8197716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111137" y="2239675"/>
            <a:ext cx="4185056" cy="1632857"/>
          </a:xfr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Соціально-психологічна служба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7111137" y="4196861"/>
            <a:ext cx="3657600" cy="1977293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normAutofit/>
          </a:bodyPr>
          <a:lstStyle/>
          <a:p>
            <a:r>
              <a:rPr lang="uk-UA" sz="1400" spc="600" dirty="0">
                <a:solidFill>
                  <a:schemeClr val="accent1">
                    <a:lumMod val="75000"/>
                  </a:schemeClr>
                </a:solidFill>
              </a:rPr>
              <a:t>Допомога студенту і </a:t>
            </a:r>
            <a:br>
              <a:rPr lang="uk-UA" sz="1400" spc="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1400" spc="600" dirty="0">
                <a:solidFill>
                  <a:schemeClr val="accent1">
                    <a:lumMod val="75000"/>
                  </a:schemeClr>
                </a:solidFill>
              </a:rPr>
              <a:t>підтримка комфортної атмосфери та дружнього спілкування-це наша мета!</a:t>
            </a:r>
            <a:endParaRPr lang="en-US" sz="1400" spc="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0655"/>
            <a:ext cx="6612210" cy="6612210"/>
          </a:xfrm>
          <a:ln>
            <a:solidFill>
              <a:schemeClr val="tx1">
                <a:lumMod val="8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879" y="531445"/>
            <a:ext cx="2372756" cy="94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8053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413" y="685800"/>
            <a:ext cx="9855199" cy="70533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Корпус 10</a:t>
            </a:r>
            <a:r>
              <a:rPr lang="en-US" b="1"/>
              <a:t>.</a:t>
            </a:r>
            <a:r>
              <a:rPr lang="uk-UA" b="1" smtClean="0"/>
              <a:t> </a:t>
            </a:r>
            <a:r>
              <a:rPr lang="uk-UA" b="1" dirty="0" smtClean="0"/>
              <a:t>зона вільного </a:t>
            </a:r>
            <a:r>
              <a:rPr lang="en-US" b="1" dirty="0" err="1" smtClean="0"/>
              <a:t>wifi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sz="1800" b="1" dirty="0" smtClean="0"/>
              <a:t>Місця для відпочинку та спілкування студентів в </a:t>
            </a:r>
            <a:r>
              <a:rPr lang="uk-UA" sz="1800" b="1" dirty="0" err="1" smtClean="0"/>
              <a:t>позанавчальний</a:t>
            </a:r>
            <a:r>
              <a:rPr lang="uk-UA" sz="1800" b="1" dirty="0" smtClean="0"/>
              <a:t> час </a:t>
            </a:r>
            <a:endParaRPr lang="ru-RU" sz="1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3" y="1594551"/>
            <a:ext cx="5943600" cy="44577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677" y="4443044"/>
            <a:ext cx="3089681" cy="23172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430" y="1391138"/>
            <a:ext cx="4023620" cy="301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3640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2670" y="4844257"/>
            <a:ext cx="8534400" cy="150706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філософії і педагогіки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НТУ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Дніпровська політехніка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919828" y="254175"/>
            <a:ext cx="10066034" cy="922428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/>
          <a:p>
            <a:r>
              <a:rPr lang="uk-UA" sz="3600" dirty="0"/>
              <a:t>Кафедра у соціальних мережах</a:t>
            </a:r>
            <a:endParaRPr lang="en-US" sz="3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34" y="1660769"/>
            <a:ext cx="3035836" cy="303053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826" y="1747288"/>
            <a:ext cx="2857500" cy="2857500"/>
          </a:xfrm>
        </p:spPr>
      </p:pic>
    </p:spTree>
    <p:extLst>
      <p:ext uri="{BB962C8B-B14F-4D97-AF65-F5344CB8AC3E}">
        <p14:creationId xmlns:p14="http://schemas.microsoft.com/office/powerpoint/2010/main" val="428731678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1257" y="111935"/>
            <a:ext cx="8534400" cy="1507067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uk-UA" dirty="0" smtClean="0"/>
              <a:t>навчальна </a:t>
            </a:r>
            <a:r>
              <a:rPr lang="uk-UA" dirty="0"/>
              <a:t>аудиторія - </a:t>
            </a:r>
            <a:r>
              <a:rPr lang="uk-UA" b="1" dirty="0"/>
              <a:t>120</a:t>
            </a:r>
            <a:endParaRPr lang="en-US" b="1" dirty="0"/>
          </a:p>
        </p:txBody>
      </p:sp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3631474" y="1710145"/>
            <a:ext cx="4088674" cy="576262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  <p:txBody>
          <a:bodyPr/>
          <a:lstStyle/>
          <a:p>
            <a:pPr algn="ctr"/>
            <a:r>
              <a:rPr lang="uk-UA" dirty="0">
                <a:solidFill>
                  <a:srgbClr val="002060"/>
                </a:solidFill>
              </a:rPr>
              <a:t>Лекційний зал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59" y="2654663"/>
            <a:ext cx="4547583" cy="3030538"/>
          </a:xfrm>
          <a:ln>
            <a:solidFill>
              <a:schemeClr val="tx1">
                <a:lumMod val="85000"/>
              </a:schemeClr>
            </a:solidFill>
          </a:ln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66" y="2670606"/>
            <a:ext cx="4547581" cy="3030537"/>
          </a:xfrm>
          <a:ln>
            <a:solidFill>
              <a:schemeClr val="tx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01536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051" y="206957"/>
            <a:ext cx="8534400" cy="1507067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навчальна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аудиторія</a:t>
            </a:r>
            <a:b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проведення</a:t>
            </a:r>
            <a:b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практичних занять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726" y="1108890"/>
            <a:ext cx="4933950" cy="3288015"/>
          </a:xfrm>
          <a:ln>
            <a:solidFill>
              <a:schemeClr val="tx1">
                <a:lumMod val="85000"/>
              </a:schemeClr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1809205"/>
            <a:ext cx="4529069" cy="4529069"/>
          </a:xfrm>
          <a:ln>
            <a:solidFill>
              <a:schemeClr val="tx1">
                <a:lumMod val="8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948" y="4757289"/>
            <a:ext cx="1623159" cy="16231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Прямоугольник 3"/>
          <p:cNvSpPr/>
          <p:nvPr/>
        </p:nvSpPr>
        <p:spPr>
          <a:xfrm>
            <a:off x="6334960" y="4984094"/>
            <a:ext cx="3227052" cy="58477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uk-UA" sz="3200" dirty="0"/>
              <a:t>Аудиторія 113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62230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87" y="5697567"/>
            <a:ext cx="12086013" cy="1507067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r>
              <a:rPr lang="uk-UA" sz="2400" dirty="0"/>
              <a:t>Аудиторія 119 – Центр естетичного розвитку</a:t>
            </a:r>
            <a:endParaRPr lang="en-US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90395" y="4400525"/>
            <a:ext cx="4649787" cy="576262"/>
          </a:xfrm>
        </p:spPr>
        <p:txBody>
          <a:bodyPr/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Центрі 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 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проводяться 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виставки, зустрічі з культурними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діячами, 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 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майстер класи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47683" y="558481"/>
            <a:ext cx="7444317" cy="576262"/>
          </a:xfrm>
        </p:spPr>
        <p:txBody>
          <a:bodyPr/>
          <a:lstStyle/>
          <a:p>
            <a:pPr algn="just"/>
            <a:endParaRPr lang="uk-UA" sz="2000" dirty="0"/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Аудиторія, де проходять лекційні та практичні заняття.</a:t>
            </a:r>
          </a:p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Обладнана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мультимедійною установкою, відео та аудіо апаратурою </a:t>
            </a:r>
          </a:p>
        </p:txBody>
      </p:sp>
      <p:pic>
        <p:nvPicPr>
          <p:cNvPr id="18" name="Объект 1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105" y="1279260"/>
            <a:ext cx="4861859" cy="4861859"/>
          </a:xfr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7" y="379933"/>
            <a:ext cx="2566873" cy="1021941"/>
          </a:xfrm>
          <a:prstGeom prst="rect">
            <a:avLst/>
          </a:prstGeom>
        </p:spPr>
      </p:pic>
      <p:pic>
        <p:nvPicPr>
          <p:cNvPr id="21" name="Объект 2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18052"/>
            <a:ext cx="4290395" cy="3276462"/>
          </a:xfrm>
        </p:spPr>
      </p:pic>
    </p:spTree>
    <p:extLst>
      <p:ext uri="{BB962C8B-B14F-4D97-AF65-F5344CB8AC3E}">
        <p14:creationId xmlns:p14="http://schemas.microsoft.com/office/powerpoint/2010/main" val="1957187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12483" y="2682660"/>
            <a:ext cx="10275401" cy="1507067"/>
          </a:xfrm>
          <a:ln>
            <a:solidFill>
              <a:schemeClr val="tx1">
                <a:lumMod val="6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в Центрі естетичного розвитку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IMG_82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1293" y="3726302"/>
            <a:ext cx="4633269" cy="3090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6" descr="P1210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293" y="101390"/>
            <a:ext cx="4186960" cy="278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P13101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2" y="3767916"/>
            <a:ext cx="4170520" cy="287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2" y="87452"/>
            <a:ext cx="3522970" cy="315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02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85012" y="1378132"/>
            <a:ext cx="3657600" cy="13716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uk-UA" dirty="0"/>
              <a:t>аудиторія 119 – </a:t>
            </a:r>
            <a:r>
              <a:rPr lang="uk-UA" dirty="0" smtClean="0"/>
              <a:t>навчальна </a:t>
            </a:r>
            <a:r>
              <a:rPr lang="uk-UA" dirty="0"/>
              <a:t>аудиторія</a:t>
            </a:r>
            <a:br>
              <a:rPr lang="uk-UA" dirty="0"/>
            </a:br>
            <a:endParaRPr lang="en-US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111250"/>
            <a:ext cx="5943600" cy="4457700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7215640" y="3085010"/>
            <a:ext cx="3657600" cy="2091267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normAutofit/>
          </a:bodyPr>
          <a:lstStyle/>
          <a:p>
            <a:r>
              <a:rPr lang="uk-UA" sz="2000" dirty="0"/>
              <a:t>Її особливість – студенти на заняттях знаходяться в атмосфері мистецтва та краси, в оточенні оригінальних робіт місцевих художників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7317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67942" y="1704704"/>
            <a:ext cx="5482766" cy="576262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/>
          <a:p>
            <a:r>
              <a:rPr lang="uk-UA" sz="2400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</a:t>
            </a:r>
            <a:r>
              <a:rPr lang="uk-UA" sz="24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117 - Кабінет завідувача </a:t>
            </a:r>
            <a:r>
              <a:rPr lang="uk-UA" sz="24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endParaRPr lang="en-US" sz="24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2024185" y="844062"/>
            <a:ext cx="4954953" cy="860642"/>
          </a:xfrm>
        </p:spPr>
        <p:txBody>
          <a:bodyPr/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аудиторії проводяться практичні заняття студентів, засідання кафедри, теоретичні та методичні семінари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7" y="189632"/>
            <a:ext cx="1335885" cy="133588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699" y="78378"/>
            <a:ext cx="4875169" cy="32526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660" y="3448539"/>
            <a:ext cx="4698959" cy="31350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Объект 16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3"/>
          <a:stretch/>
        </p:blipFill>
        <p:spPr>
          <a:xfrm>
            <a:off x="447739" y="2391038"/>
            <a:ext cx="3830053" cy="41925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Объект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9" y="176119"/>
            <a:ext cx="1335885" cy="133588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280302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427410" y="3599679"/>
            <a:ext cx="8534400" cy="1507067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Кімната викладачів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9" b="28359"/>
          <a:stretch>
            <a:fillRect/>
          </a:stretch>
        </p:blipFill>
        <p:spPr/>
      </p:pic>
      <p:sp>
        <p:nvSpPr>
          <p:cNvPr id="9" name="Текст 8"/>
          <p:cNvSpPr>
            <a:spLocks noGrp="1"/>
          </p:cNvSpPr>
          <p:nvPr>
            <p:ph type="body" sz="quarter" idx="14"/>
          </p:nvPr>
        </p:nvSpPr>
        <p:spPr>
          <a:xfrm>
            <a:off x="3427410" y="4649546"/>
            <a:ext cx="8304210" cy="457200"/>
          </a:xfrm>
        </p:spPr>
        <p:txBody>
          <a:bodyPr>
            <a:noAutofit/>
          </a:bodyPr>
          <a:lstStyle/>
          <a:p>
            <a:r>
              <a:rPr lang="uk-UA" sz="2000" b="1" dirty="0">
                <a:solidFill>
                  <a:srgbClr val="F0F4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Тут завжди готові відповісти на будь-які питання студентів, надати індивідуальні консультації за всіма дисциплінами</a:t>
            </a:r>
            <a:endParaRPr lang="en-US" sz="2000" b="1" dirty="0">
              <a:solidFill>
                <a:srgbClr val="F0F4F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4" y="5537201"/>
            <a:ext cx="2233073" cy="88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32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1345</TotalTime>
  <Words>179</Words>
  <Application>Microsoft Office PowerPoint</Application>
  <PresentationFormat>Произвольный</PresentationFormat>
  <Paragraphs>44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Сектор</vt:lpstr>
      <vt:lpstr>Презентация PowerPoint</vt:lpstr>
      <vt:lpstr>Кафедра знаходиться  на 3 поверсі 1 корпусу</vt:lpstr>
      <vt:lpstr>навчальна аудиторія - 120</vt:lpstr>
      <vt:lpstr> навчальна аудиторія для проведення практичних занять </vt:lpstr>
      <vt:lpstr>Аудиторія 119 – Центр естетичного розвитку</vt:lpstr>
      <vt:lpstr>Заходи в Центрі естетичного розвитку</vt:lpstr>
      <vt:lpstr>аудиторія 119 – навчальна аудиторія </vt:lpstr>
      <vt:lpstr>Презентация PowerPoint</vt:lpstr>
      <vt:lpstr>Кімната викладачів </vt:lpstr>
      <vt:lpstr>  Корпус 1, ауд. №48 де проводяться заняття  з інформаційних технологій аудиторія обладнана на 18 місць з ПК </vt:lpstr>
      <vt:lpstr>Корпус 4. Ліфт для людей з особливими потребами  -  ми відкриті для всіх </vt:lpstr>
      <vt:lpstr> Корпус 7. пандус для людей   з особливими потребами </vt:lpstr>
      <vt:lpstr>Презентация PowerPoint</vt:lpstr>
      <vt:lpstr>Пристосовано для осіб з обмеженими  можливостями </vt:lpstr>
      <vt:lpstr>Корпус 10, аудиторія 305   можливість занять із використанням комп’ютерної техніки </vt:lpstr>
      <vt:lpstr>Українсько-німецький  культурний центр  Тут студенти вивчають  німецьку мову</vt:lpstr>
      <vt:lpstr>Українсько –американський лінгвістичний центр, в якому студенти  опановують англійську мову </vt:lpstr>
      <vt:lpstr>Презентация PowerPoint</vt:lpstr>
      <vt:lpstr>,     </vt:lpstr>
      <vt:lpstr>11 корпус –  де для студентів  проводяться консультації  практичного психолога.</vt:lpstr>
      <vt:lpstr>Соціально-психологічна служба</vt:lpstr>
      <vt:lpstr>Корпус 10. зона вільного wifi Місця для відпочинку та спілкування студентів в позанавчальний час </vt:lpstr>
      <vt:lpstr>Кафедра філософії і педагогіки  НТУ “Дніпровська політехніка”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Пользователь Windows</cp:lastModifiedBy>
  <cp:revision>52</cp:revision>
  <dcterms:created xsi:type="dcterms:W3CDTF">2021-09-21T03:14:48Z</dcterms:created>
  <dcterms:modified xsi:type="dcterms:W3CDTF">2023-02-09T23:19:06Z</dcterms:modified>
</cp:coreProperties>
</file>